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98" r:id="rId2"/>
    <p:sldId id="261" r:id="rId3"/>
    <p:sldId id="262" r:id="rId4"/>
    <p:sldId id="283" r:id="rId5"/>
    <p:sldId id="285" r:id="rId6"/>
    <p:sldId id="284" r:id="rId7"/>
    <p:sldId id="286" r:id="rId8"/>
    <p:sldId id="299" r:id="rId9"/>
    <p:sldId id="287" r:id="rId10"/>
    <p:sldId id="300" r:id="rId11"/>
    <p:sldId id="289" r:id="rId12"/>
    <p:sldId id="290" r:id="rId13"/>
    <p:sldId id="291" r:id="rId14"/>
    <p:sldId id="301" r:id="rId15"/>
    <p:sldId id="302" r:id="rId16"/>
    <p:sldId id="303" r:id="rId17"/>
    <p:sldId id="304" r:id="rId18"/>
    <p:sldId id="30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B2B9-0FD4-447D-9C8D-AE521C05D01B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B589-CFF6-4B52-A2D8-5550F8329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11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B2B9-0FD4-447D-9C8D-AE521C05D01B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B589-CFF6-4B52-A2D8-5550F8329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17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B2B9-0FD4-447D-9C8D-AE521C05D01B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B589-CFF6-4B52-A2D8-5550F8329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27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B2B9-0FD4-447D-9C8D-AE521C05D01B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B589-CFF6-4B52-A2D8-5550F8329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26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B2B9-0FD4-447D-9C8D-AE521C05D01B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B589-CFF6-4B52-A2D8-5550F8329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15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B2B9-0FD4-447D-9C8D-AE521C05D01B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B589-CFF6-4B52-A2D8-5550F8329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16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B2B9-0FD4-447D-9C8D-AE521C05D01B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B589-CFF6-4B52-A2D8-5550F8329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67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B2B9-0FD4-447D-9C8D-AE521C05D01B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B589-CFF6-4B52-A2D8-5550F8329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35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B2B9-0FD4-447D-9C8D-AE521C05D01B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B589-CFF6-4B52-A2D8-5550F8329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33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B2B9-0FD4-447D-9C8D-AE521C05D01B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B589-CFF6-4B52-A2D8-5550F8329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94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B2B9-0FD4-447D-9C8D-AE521C05D01B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B589-CFF6-4B52-A2D8-5550F8329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28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5B2B9-0FD4-447D-9C8D-AE521C05D01B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4B589-CFF6-4B52-A2D8-5550F8329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26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microsoft.com/office/2007/relationships/hdphoto" Target="../media/hdphoto8.wdp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amyat-naroda.ru/documents/view/?id=11018433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amyat-naroda.ru/documents/view/?id=452489938&amp;backurl=division\177%20%D1%81%D0%B4::begin_date\06.07.1941::end_date\06.07.1941::use_main_string\true::group\all::types\opersvodki:rasporyajeniya:otcheti:peregovori:jbd:direktivi:prikazi:posnatovleniya:dokladi:raporti:doneseniya:svedeniya:plani:plani_operaciy:karti:shemi:spravki:drugie::page\2" TargetMode="External"/><Relationship Id="rId4" Type="http://schemas.openxmlformats.org/officeDocument/2006/relationships/hyperlink" Target="http://podvignaroda.ru/?#id=1522906196&amp;tab=navDetailManUbi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836712"/>
            <a:ext cx="756084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Конкурс – выставка</a:t>
            </a:r>
          </a:p>
          <a:p>
            <a:pPr algn="ctr"/>
            <a:r>
              <a:rPr lang="ru-RU" sz="2400" b="1" dirty="0" smtClean="0"/>
              <a:t>«Великая Отечественная война в судьбе моей семьи»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51512" y="5229200"/>
            <a:ext cx="3384376" cy="923330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Симонова </a:t>
            </a:r>
          </a:p>
          <a:p>
            <a:pPr algn="ctr"/>
            <a:r>
              <a:rPr lang="ru-RU" b="1" dirty="0" smtClean="0"/>
              <a:t>Виктория Александровна,</a:t>
            </a:r>
          </a:p>
          <a:p>
            <a:pPr algn="ctr"/>
            <a:r>
              <a:rPr lang="ru-RU" b="1" dirty="0" smtClean="0"/>
              <a:t>9 лет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446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Муниципальное бюджетное общеобразовательное учреждение Ханты – Мансийского района 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«Начальная общеобразовательная школа п. Горноправдинск</a:t>
            </a:r>
            <a:r>
              <a:rPr lang="ru-RU" sz="1200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1960" y="6371481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2020 г.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9" name="%D0%92%D0%BE%D0%B5%D0%BD%D0%BD%D1%8B%D0%B5-%D0%9D%D0%B0%20%D0%B1%D0%B5%D0%B7%D1%8B%D0%BC%D1%8F%D0%BD%D0%BD%D0%BE%D0%B9%20%D0%B2%D1%8B%D1%81%D0%BE%D1%82%D0%B5%20%28%D1%84%D0%BE%D0%BD%2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9512" y="61619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-137063"/>
            <a:ext cx="914197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62065" y="476672"/>
            <a:ext cx="7200800" cy="39857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900430" algn="ctr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latin typeface="+mj-lt"/>
                <a:ea typeface="Calibri"/>
                <a:cs typeface="Times New Roman"/>
              </a:rPr>
              <a:t>После освобождения и долгой проверки на предмет предательства прадедушку в августе 1945 года отправили на Японскую войну, которая началась из – за того, что Япония </a:t>
            </a:r>
            <a:r>
              <a:rPr lang="ru-RU" sz="2200" b="1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выступала на стороне Германии и воевала против союзников СССР. </a:t>
            </a:r>
            <a:r>
              <a:rPr lang="ru-RU" sz="2200" b="1" dirty="0">
                <a:latin typeface="+mj-lt"/>
                <a:ea typeface="Calibri"/>
                <a:cs typeface="Times New Roman"/>
              </a:rPr>
              <a:t>Но повоевать там он не успел, так как Японская война быстро закончилась и все вернулись на Родину. Прадедушка не любил рассказывать о тех страшных днях, которые ему пришлось пережить во время войны, поэтому у нас очень мало информации об этих событиях его жизни.</a:t>
            </a:r>
          </a:p>
        </p:txBody>
      </p:sp>
      <p:sp>
        <p:nvSpPr>
          <p:cNvPr id="4" name="AutoShape 2" descr="https://pandia.ru/text/84/480/images/img7_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pandia.ru/text/84/480/images/img7_6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5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14:pan dir="u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" y="0"/>
            <a:ext cx="9141970" cy="6858000"/>
          </a:xfrm>
          <a:prstGeom prst="rect">
            <a:avLst/>
          </a:prstGeom>
        </p:spPr>
      </p:pic>
      <p:pic>
        <p:nvPicPr>
          <p:cNvPr id="2" name="Рисунок 1" descr="F:\Мои документы\Загрузки\FUKeUuN-cPU.jpg"/>
          <p:cNvPicPr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1284" b="4540"/>
          <a:stretch>
            <a:fillRect/>
          </a:stretch>
        </p:blipFill>
        <p:spPr bwMode="auto">
          <a:xfrm>
            <a:off x="4932040" y="476672"/>
            <a:ext cx="3758792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788088"/>
            <a:ext cx="3415255" cy="3785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Приехав в родную деревню </a:t>
            </a:r>
            <a:r>
              <a:rPr lang="ru-RU" sz="2400" b="1" dirty="0" err="1"/>
              <a:t>Савиничи</a:t>
            </a:r>
            <a:r>
              <a:rPr lang="ru-RU" sz="2400" b="1" dirty="0"/>
              <a:t>, прадедушка встретил </a:t>
            </a:r>
            <a:r>
              <a:rPr lang="ru-RU" sz="2400" b="1" dirty="0" smtClean="0"/>
              <a:t>девушку Марию (</a:t>
            </a:r>
            <a:r>
              <a:rPr lang="ru-RU" sz="2400" b="1" dirty="0"/>
              <a:t>в девичестве - Марченко Мария Никифоровна</a:t>
            </a:r>
            <a:r>
              <a:rPr lang="ru-RU" sz="2400" b="1" dirty="0" smtClean="0"/>
              <a:t>). </a:t>
            </a:r>
            <a:r>
              <a:rPr lang="ru-RU" sz="2400" b="1" dirty="0"/>
              <a:t>В 1947 году они </a:t>
            </a:r>
            <a:r>
              <a:rPr lang="ru-RU" sz="2400" b="1" dirty="0" smtClean="0"/>
              <a:t>поженились,  </a:t>
            </a:r>
            <a:r>
              <a:rPr lang="ru-RU" sz="2400" b="1" dirty="0"/>
              <a:t>прожили в любви и согласии 58 лет и родили 4 детей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14:pan dir="u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" y="0"/>
            <a:ext cx="9141970" cy="6858000"/>
          </a:xfrm>
          <a:prstGeom prst="rect">
            <a:avLst/>
          </a:prstGeom>
        </p:spPr>
      </p:pic>
      <p:pic>
        <p:nvPicPr>
          <p:cNvPr id="2" name="Рисунок 1" descr="F:\Мои документы\Загрузки\izif0MzfgE8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753" y="620688"/>
            <a:ext cx="4531206" cy="405264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5868714" y="476672"/>
            <a:ext cx="2411760" cy="55399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Дети</a:t>
            </a:r>
            <a:endParaRPr kumimoji="0" lang="ru-RU" sz="3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849579"/>
            <a:ext cx="299415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ea typeface="Times New Roman" pitchFamily="18" charset="0"/>
              </a:rPr>
              <a:t>Владимир, Валентина, Пётр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62461" y="5178923"/>
            <a:ext cx="82426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ea typeface="Times New Roman" pitchFamily="18" charset="0"/>
              </a:rPr>
              <a:t>Лилия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241762"/>
            <a:ext cx="3201694" cy="37924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8000">
        <p14:pan dir="u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7" y="-13941"/>
            <a:ext cx="9141970" cy="685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84862" y="1161383"/>
            <a:ext cx="3240360" cy="369331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Всю свою жизнь прадедушка проработал в деревне, где родился и вырос. Он был завхозом, директором автозаправочной станции. Не боялся тяжелой работы, ему было по плечу любое дело. Занимался охотой, земледелием, выращивал домашних </a:t>
            </a:r>
            <a:r>
              <a:rPr lang="ru-RU" b="1" dirty="0" smtClean="0"/>
              <a:t>животных.  </a:t>
            </a:r>
            <a:r>
              <a:rPr lang="ru-RU" b="1" dirty="0"/>
              <a:t>Очень любил лошадей, которые были его постоянными помощниками в хозяйстве.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548680"/>
            <a:ext cx="3772377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За добросовестный труд был награжден медалью «Ветеран труда».</a:t>
            </a:r>
          </a:p>
        </p:txBody>
      </p:sp>
      <p:pic>
        <p:nvPicPr>
          <p:cNvPr id="8" name="Рисунок 7" descr="MVeterTrA.jpg (31820 bytes)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2417735"/>
            <a:ext cx="1285330" cy="244827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4000">
        <p14:pan dir="u"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608" y="-13941"/>
            <a:ext cx="9141970" cy="685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3096344" cy="53553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+mj-lt"/>
                <a:ea typeface="Calibri"/>
              </a:rPr>
              <a:t>В 1986 году, после аварии на </a:t>
            </a:r>
            <a:r>
              <a:rPr lang="ru-RU" b="1" dirty="0" err="1">
                <a:latin typeface="+mj-lt"/>
                <a:ea typeface="Calibri"/>
              </a:rPr>
              <a:t>Чернобольской</a:t>
            </a:r>
            <a:r>
              <a:rPr lang="ru-RU" b="1" dirty="0">
                <a:latin typeface="+mj-lt"/>
                <a:ea typeface="Calibri"/>
              </a:rPr>
              <a:t> АЭС, деревня, в которой родился и проживал после войны мой прадедушка, оказалась в зоне заражения и всех жителей переселили в другие населенные пункты. Так прадедушка и прабабушка оказались в столице Беларуси -  Минске. Здесь прадедушка прожил 15 лет и умер в 2005 году, в возрасте 87 лет. Провожали его в последний путь солдаты. В его честь на кладбище звучали залпы военного салюта и играл военный оркестр</a:t>
            </a:r>
            <a:endParaRPr lang="ru-RU" b="1" dirty="0">
              <a:latin typeface="+mj-lt"/>
            </a:endParaRPr>
          </a:p>
        </p:txBody>
      </p:sp>
      <p:pic>
        <p:nvPicPr>
          <p:cNvPr id="3074" name="Picture 2" descr="https://im0-tub-ru.yandex.net/i?id=a9961a627cbc51e28ed91e04d091593b&amp;n=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0761" y="488471"/>
            <a:ext cx="3142891" cy="2355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https://avatars.mds.yandex.net/get-pdb/989257/da4ee190-7de5-41f6-b1b1-9bedf1b3801d/s12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356992"/>
            <a:ext cx="3143184" cy="23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Рисунок 8" descr="F:\Мои документы\Загрузки\FUKeUuN-cPU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804028"/>
            <a:ext cx="1828920" cy="21791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355271" y="2708920"/>
            <a:ext cx="140615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д. </a:t>
            </a:r>
            <a:r>
              <a:rPr lang="ru-RU" b="1" dirty="0" err="1" smtClean="0"/>
              <a:t>Савиничи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93106" y="5529714"/>
            <a:ext cx="103714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г. Минск</a:t>
            </a:r>
            <a:endParaRPr lang="ru-RU" b="1" dirty="0"/>
          </a:p>
        </p:txBody>
      </p:sp>
      <p:sp>
        <p:nvSpPr>
          <p:cNvPr id="10" name="Выгнутая влево стрелка 9"/>
          <p:cNvSpPr/>
          <p:nvPr/>
        </p:nvSpPr>
        <p:spPr>
          <a:xfrm rot="19805566">
            <a:off x="4609611" y="3218593"/>
            <a:ext cx="598198" cy="1570130"/>
          </a:xfrm>
          <a:prstGeom prst="curv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7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4000">
        <p14:pan dir="u"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75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611" y="-4452"/>
            <a:ext cx="9141970" cy="685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947537"/>
            <a:ext cx="3384376" cy="39703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Мой прадедушка был награжден орденом Великой Отечественной </a:t>
            </a:r>
            <a:r>
              <a:rPr lang="ru-RU" b="1" dirty="0" smtClean="0"/>
              <a:t>войны II </a:t>
            </a:r>
            <a:r>
              <a:rPr lang="ru-RU" b="1" dirty="0"/>
              <a:t>степени, медалью Георгия Жукова за отвагу, самоотверженность и личное мужество, проявленные в боевых действиях при защите Отечества, медалью ветерана войны, многочисленными медалями, посвященными юбилеям победы в Великой Отечественной войне и освобождению Белоруссии.</a:t>
            </a:r>
          </a:p>
        </p:txBody>
      </p:sp>
      <p:pic>
        <p:nvPicPr>
          <p:cNvPr id="3" name="Рисунок 2" descr="H:\Симонов (проект)\Мой прадедушка  (Симонова В 6 А класс)\медали\орденская книжка\орденская книжка 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638725"/>
            <a:ext cx="3456384" cy="2293971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4" name="Рисунок 3" descr="H:\Симонов (проект)\Мой прадедушка  (Симонова В 6 А класс)\медали\медаль Жукова\медаль Жукова 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212976"/>
            <a:ext cx="3535912" cy="214679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847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4000">
        <p14:pan dir="u"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611" y="-4452"/>
            <a:ext cx="9141970" cy="685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691946" y="548680"/>
            <a:ext cx="7704856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Мой прадедушка</a:t>
            </a:r>
            <a:r>
              <a:rPr lang="ru-RU" b="1" dirty="0" smtClean="0">
                <a:solidFill>
                  <a:schemeClr val="tx1"/>
                </a:solidFill>
              </a:rPr>
              <a:t>, Капралов  </a:t>
            </a:r>
            <a:r>
              <a:rPr lang="ru-RU" b="1" dirty="0">
                <a:solidFill>
                  <a:schemeClr val="tx1"/>
                </a:solidFill>
              </a:rPr>
              <a:t>Владимир </a:t>
            </a:r>
            <a:r>
              <a:rPr lang="ru-RU" b="1" dirty="0" smtClean="0">
                <a:solidFill>
                  <a:schemeClr val="tx1"/>
                </a:solidFill>
              </a:rPr>
              <a:t>Дмитриевич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пережил все 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тяготы войны,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сохранил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себе человеческие качества,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полезным членом общества,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воспитал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достойное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поколение.</a:t>
            </a:r>
          </a:p>
        </p:txBody>
      </p:sp>
      <p:pic>
        <p:nvPicPr>
          <p:cNvPr id="6" name="Рисунок 5" descr="H:\Симонов (проект)\Мой прадедушка  (Симонова В 6 А класс)\медали\30 лет победы в ВОВ\удосто30 лет победы ВОВ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2724" y="1994759"/>
            <a:ext cx="2592288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:\Симонов (проект)\Мой прадедушка  (Симонова В 6 А класс)\медали\60 лет победы ВОВ\60 лет победы 2.jpg"/>
          <p:cNvPicPr/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994759"/>
            <a:ext cx="2736304" cy="1777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:\Симонов (проект)\Мой прадедушка  (Симонова В 6 А класс)\медали\40 лет победы в ВОВ\40 лет победы в ВОВ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7826" y="1989554"/>
            <a:ext cx="2692326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:\Симонов (проект)\Мой прадедушка  (Симонова В 6 А класс)\медали\60 лет осовобождения Белорусии\60 лет победы Беларусь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2724" y="3896331"/>
            <a:ext cx="2592288" cy="1776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H:\Симонов (проект)\Мой прадедушка  (Симонова В 6 А класс)\медали\50 лет воор сил\50 лет вооруж сил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7826" y="3872972"/>
            <a:ext cx="2692326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H:\Симонов (проект)\Мой прадедушка  (Симонова В 6 А класс)\медали\60 лет воор сил\60 лет воор силл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872972"/>
            <a:ext cx="2736304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188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14:pan dir="u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611" y="-4452"/>
            <a:ext cx="9141970" cy="685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 descr="D:\фотографии\Фото Вики\IMG_0111 копия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699" t="6920"/>
          <a:stretch/>
        </p:blipFill>
        <p:spPr bwMode="auto">
          <a:xfrm>
            <a:off x="5436096" y="1484784"/>
            <a:ext cx="3168352" cy="4038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Рисунок 3" descr="H:\Симонов (проект)\Мой прадедушка  (Симонова В 6 А класс)\фото прадеда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491705"/>
            <a:ext cx="3240360" cy="4024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19672" y="440971"/>
            <a:ext cx="5616624" cy="8925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Память о моем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прадедущке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всегда будет жить в моем сердце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49541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8000">
        <p14:pan dir="u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611" y="-4452"/>
            <a:ext cx="9141970" cy="685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44107" y="1196752"/>
            <a:ext cx="820053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Журнал боевых действий 177 </a:t>
            </a:r>
            <a:r>
              <a:rPr lang="ru-RU" dirty="0" err="1"/>
              <a:t>сд</a:t>
            </a:r>
            <a:r>
              <a:rPr lang="ru-RU" dirty="0"/>
              <a:t> // Память народа [Электронный ресурс]. Режим доступа: </a:t>
            </a:r>
            <a:r>
              <a:rPr lang="ru-RU" u="sng" dirty="0">
                <a:hlinkClick r:id="rId3"/>
              </a:rPr>
              <a:t>https://pamyat-naroda.ru/documents/view/?</a:t>
            </a:r>
            <a:r>
              <a:rPr lang="ru-RU" u="sng" dirty="0" smtClean="0">
                <a:hlinkClick r:id="rId3"/>
              </a:rPr>
              <a:t>id=110184333</a:t>
            </a:r>
            <a:endParaRPr lang="ru-RU" u="sng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Капралов Владимир Дмитриевич. Орден Отечественной войны II степени // Подвиг народа </a:t>
            </a:r>
            <a:r>
              <a:rPr lang="ru-RU" dirty="0" smtClean="0"/>
              <a:t>. </a:t>
            </a:r>
            <a:r>
              <a:rPr lang="ru-RU" u="sng" dirty="0" smtClean="0">
                <a:hlinkClick r:id="rId4"/>
              </a:rPr>
              <a:t>http</a:t>
            </a:r>
            <a:r>
              <a:rPr lang="ru-RU" u="sng" dirty="0">
                <a:hlinkClick r:id="rId4"/>
              </a:rPr>
              <a:t>://podvignaroda.ru/?#id=1522906196&amp;tab=navDetailManUbil</a:t>
            </a:r>
            <a:r>
              <a:rPr lang="ru-RU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Краткая историческая справка боевого пути 177 </a:t>
            </a:r>
            <a:r>
              <a:rPr lang="ru-RU" dirty="0" err="1"/>
              <a:t>сд</a:t>
            </a:r>
            <a:r>
              <a:rPr lang="ru-RU" b="1" dirty="0"/>
              <a:t> </a:t>
            </a:r>
            <a:r>
              <a:rPr lang="ru-RU" dirty="0"/>
              <a:t>// Память народа </a:t>
            </a:r>
            <a:r>
              <a:rPr lang="ru-RU" b="1" dirty="0" smtClean="0"/>
              <a:t> </a:t>
            </a:r>
            <a:r>
              <a:rPr lang="ru-RU" b="1" u="sng" dirty="0">
                <a:hlinkClick r:id="rId5"/>
              </a:rPr>
              <a:t>https://pamyat-naroda.ru/documents/view/?id=452489938&amp;backurl=division%5C177%20%D1%81%D0%B4::begin_date%5C06.07.1941::end_date%5C06.07.1941::use_main_string%5Ctrue::group%5Call::types%5Copersvodki:rasporyajeniya:otcheti:peregovori:jbd:direktivi:prikazi:posnatovleniya:dokladi:raporti:doneseniya:svedeniya:plani:plani_operaciy:karti:shemi:spravki:drugie::</a:t>
            </a:r>
            <a:r>
              <a:rPr lang="ru-RU" b="1" u="sng" dirty="0" smtClean="0">
                <a:hlinkClick r:id="rId5"/>
              </a:rPr>
              <a:t>page%5C2</a:t>
            </a:r>
            <a:endParaRPr lang="ru-RU" b="1" u="sng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Материалы из личного архива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476672"/>
            <a:ext cx="4422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Использованные материалы и источники: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82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8000">
        <p14:pan dir="u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pic>
        <p:nvPicPr>
          <p:cNvPr id="6" name="Рисунок 5" descr="H:\Симонов (проект)\Мой прадедушка  (Симонова В 6 А класс)\фото молодой прадед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862697"/>
            <a:ext cx="3024336" cy="3700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H:\Симонов (проект)\Мой прадедушка  (Симонова В 6 А класс)\фото прадеда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2120" y="1921999"/>
            <a:ext cx="2952326" cy="3562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007604" y="387996"/>
            <a:ext cx="7128792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Мой прадедушка,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КАПРАЛОВ ВЛАДИМИР ВЛАДИМИРОВИЧ,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родился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мая 1921 года </a:t>
            </a:r>
            <a:r>
              <a:rPr lang="ru-RU" sz="2000" dirty="0">
                <a:solidFill>
                  <a:schemeClr val="tx1"/>
                </a:solidFill>
              </a:rPr>
              <a:t>в Белоруссии</a:t>
            </a:r>
            <a:r>
              <a:rPr lang="ru-RU" sz="2000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д. </a:t>
            </a:r>
            <a:r>
              <a:rPr lang="ru-RU" sz="2000" dirty="0" err="1">
                <a:solidFill>
                  <a:schemeClr val="tx1"/>
                </a:solidFill>
              </a:rPr>
              <a:t>Савиничи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Климовического</a:t>
            </a:r>
            <a:r>
              <a:rPr lang="ru-RU" sz="2000" dirty="0">
                <a:solidFill>
                  <a:schemeClr val="tx1"/>
                </a:solidFill>
              </a:rPr>
              <a:t> района, Могилевской области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14:pan dir="u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338329"/>
            <a:ext cx="7632848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После окончания 9 класса Капралов Владимир Дмитриевич в 1937 году поступил в Ленинградское военное училище железнодорожных войск</a:t>
            </a:r>
            <a:r>
              <a:rPr lang="en-US" sz="2000" b="1" dirty="0" smtClean="0"/>
              <a:t> </a:t>
            </a:r>
            <a:r>
              <a:rPr lang="ru-RU" sz="2000" b="1" dirty="0" smtClean="0"/>
              <a:t>имени </a:t>
            </a:r>
          </a:p>
          <a:p>
            <a:pPr algn="ctr"/>
            <a:r>
              <a:rPr lang="ru-RU" sz="2000" b="1" dirty="0" smtClean="0"/>
              <a:t>М. В. Фрунзе, которое позже было преобразовано в институт.</a:t>
            </a:r>
            <a:endParaRPr lang="ru-RU" sz="2000" b="1" dirty="0"/>
          </a:p>
        </p:txBody>
      </p:sp>
      <p:pic>
        <p:nvPicPr>
          <p:cNvPr id="21508" name="Picture 4" descr="https://im0-tub-ru.yandex.net/i?id=9642327765762ada408a63dc7eff9582-l&amp;n=1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679" t="5895" r="50000" b="6307"/>
          <a:stretch/>
        </p:blipFill>
        <p:spPr bwMode="auto">
          <a:xfrm>
            <a:off x="529389" y="1833056"/>
            <a:ext cx="2511331" cy="4108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0" name="Picture 6" descr="https://im0-tub-ru.yandex.net/i?id=b6e9b966d2c5bcd1a567a57036f4f408-l&amp;n=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0121" y="2780928"/>
            <a:ext cx="1123758" cy="1703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 descr="https://im0-tub-ru.yandex.net/i?id=9642327765762ada408a63dc7eff9582-l&amp;n=1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2169" t="1611" r="4287" b="13206"/>
          <a:stretch/>
        </p:blipFill>
        <p:spPr bwMode="auto">
          <a:xfrm>
            <a:off x="6156176" y="1833056"/>
            <a:ext cx="2467378" cy="3985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14:pan dir="u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5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pic>
        <p:nvPicPr>
          <p:cNvPr id="3" name="Рисунок 2" descr="H:\Симонов (проект)\Мой прадедушка  (Симонова В 6 А класс)\Фото прадедушки\Фото2 00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9351" y="3068960"/>
            <a:ext cx="2880320" cy="2787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H:\Симонов (проект)\Мой прадедушка  (Симонова В 6 А класс)\Фото прадедушки\Фото 5 001.jpg"/>
          <p:cNvPicPr/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4665"/>
            <a:ext cx="5112568" cy="3203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Овал 5"/>
          <p:cNvSpPr/>
          <p:nvPr/>
        </p:nvSpPr>
        <p:spPr>
          <a:xfrm>
            <a:off x="1403648" y="2348880"/>
            <a:ext cx="914400" cy="914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66576" y="3869432"/>
            <a:ext cx="2509280" cy="1785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сентября 1940 </a:t>
            </a:r>
            <a:r>
              <a:rPr lang="ru-RU" sz="2200" b="1" dirty="0" smtClean="0">
                <a:solidFill>
                  <a:schemeClr val="tx1"/>
                </a:solidFill>
              </a:rPr>
              <a:t>года Капралов Владимир Дмитриевич был призван в армию. 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80752" y="476672"/>
            <a:ext cx="3167712" cy="24622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В армии он был 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командиром</a:t>
            </a:r>
            <a:r>
              <a:rPr lang="ru-RU" sz="2200" b="1" dirty="0" smtClean="0">
                <a:solidFill>
                  <a:schemeClr val="tx1"/>
                </a:solidFill>
              </a:rPr>
              <a:t> 110 отряда железнодорожных войск Народного комиссариата внутренних дел (НКВД).</a:t>
            </a:r>
            <a:endParaRPr lang="ru-RU" sz="2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14:pan dir="u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52120" y="847167"/>
            <a:ext cx="3105464" cy="3785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июля 1941 года </a:t>
            </a:r>
            <a:r>
              <a:rPr lang="ru-RU" sz="2400" b="1" dirty="0" smtClean="0">
                <a:solidFill>
                  <a:schemeClr val="tx1"/>
                </a:solidFill>
              </a:rPr>
              <a:t>Капралов Владимир Дмитриевич в возрасте 20 лет был призван на фронт и воевал под Ленинградом в 177 стрелковой дивизии, имел звание сержанта.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H:\Симонов (проект)\Мой прадедушка  (Симонова В 6 А класс)\журнал призыва на фронт и армию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5148064" cy="5786454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462637" y="4581128"/>
            <a:ext cx="5076056" cy="64807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50546" y="4581128"/>
            <a:ext cx="771618" cy="6480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328858"/>
            <a:ext cx="864096" cy="95737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14:pan dir="u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pic>
        <p:nvPicPr>
          <p:cNvPr id="2" name="Рисунок 1" descr="H:\Симонов (проект)\Мой прадедушка  (Симонова В 6 А класс)\скриншот память народа.JPG"/>
          <p:cNvPicPr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352928" cy="479715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83120" y="362082"/>
            <a:ext cx="8177757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Весь боевой путь, журнал боевых действий,  историческую справку боевого пути 177 стрелковой Любанской дивизии можно посмотреть на интернет - портале подлинных документов Второй мировой войны Память народа. </a:t>
            </a:r>
            <a:endParaRPr lang="ru-RU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14:pan dir="u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pic>
        <p:nvPicPr>
          <p:cNvPr id="2" name="Рисунок 1" descr="H:\Симонов (проект)\Мой прадедушка  (Симонова В 6 А класс)\Боевые действия советских войск на подступах к Ленинграду 10 июля - 30 декабря 1941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5098" y="1196752"/>
            <a:ext cx="8064896" cy="5183533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5659425" y="3864212"/>
            <a:ext cx="350648" cy="2569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5575233" y="4217688"/>
            <a:ext cx="434840" cy="1480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375756" y="404664"/>
            <a:ext cx="4392488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Боевые действия советских войск на подступах к Ленинграду 10 июля - 30 декабря 1941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14:pan dir="u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0" y="0"/>
            <a:ext cx="9141970" cy="6858000"/>
          </a:xfrm>
          <a:prstGeom prst="rect">
            <a:avLst/>
          </a:prstGeom>
        </p:spPr>
      </p:pic>
      <p:pic>
        <p:nvPicPr>
          <p:cNvPr id="9" name="Рисунок 8" descr="H:\Симонов (проект)\Мой прадедушка  (Симонова В 6 А класс)\страница из журнала 177 сд 2.jpg"/>
          <p:cNvPicPr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76167" y="1080991"/>
            <a:ext cx="3295743" cy="450884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H:\Симонов (проект)\Мой прадедушка  (Симонова В 6 А класс)\страница из журнала 177 СД.jpg"/>
          <p:cNvPicPr/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056383"/>
            <a:ext cx="3168353" cy="446449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754212" y="1076084"/>
            <a:ext cx="1512166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Описывает </a:t>
            </a:r>
            <a:r>
              <a:rPr lang="ru-RU" sz="1400" b="1" i="1" dirty="0"/>
              <a:t>период с 25.06.1941 по 10.08.1941 г. </a:t>
            </a:r>
            <a:endParaRPr lang="ru-RU" sz="1400" b="1" dirty="0"/>
          </a:p>
          <a:p>
            <a:pPr algn="ctr"/>
            <a:r>
              <a:rPr lang="ru-RU" sz="1400" b="1" i="1" dirty="0"/>
              <a:t>Д</a:t>
            </a:r>
            <a:r>
              <a:rPr lang="ru-RU" sz="1400" b="1" i="1" dirty="0" smtClean="0"/>
              <a:t>аты </a:t>
            </a:r>
            <a:r>
              <a:rPr lang="ru-RU" sz="1400" b="1" i="1" dirty="0"/>
              <a:t>создания документа</a:t>
            </a:r>
            <a:r>
              <a:rPr lang="ru-RU" sz="1400" b="1" i="1" dirty="0" smtClean="0"/>
              <a:t>:</a:t>
            </a:r>
          </a:p>
          <a:p>
            <a:pPr algn="ctr"/>
            <a:r>
              <a:rPr lang="ru-RU" sz="1400" b="1" i="1" dirty="0" smtClean="0"/>
              <a:t> </a:t>
            </a:r>
            <a:r>
              <a:rPr lang="ru-RU" sz="1400" b="1" i="1" dirty="0"/>
              <a:t>с 20.09.1941 по 20.09.1941 г.</a:t>
            </a:r>
            <a:br>
              <a:rPr lang="ru-RU" sz="1400" b="1" i="1" dirty="0"/>
            </a:br>
            <a:r>
              <a:rPr lang="ru-RU" sz="1400" b="1" i="1" dirty="0"/>
              <a:t>Архив: ЦАМО, Фонд: 1425, Опись: 1, Дело: </a:t>
            </a:r>
            <a:r>
              <a:rPr lang="ru-RU" sz="1400" b="1" i="1" dirty="0" smtClean="0"/>
              <a:t>20</a:t>
            </a:r>
            <a:r>
              <a:rPr lang="ru-RU" sz="1400" b="1" i="1" dirty="0"/>
              <a:t>.</a:t>
            </a:r>
            <a:endParaRPr lang="ru-RU" sz="1400" b="1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1728" y="404664"/>
            <a:ext cx="458061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b="1" i="1" dirty="0"/>
              <a:t>Журнал боевых действий 177 </a:t>
            </a:r>
            <a:r>
              <a:rPr lang="ru-RU" sz="2400" b="1" i="1" dirty="0" err="1"/>
              <a:t>сд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8929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14:pan dir="u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:\Симонов (проект)\Мой прадедушка  (Симонова В 6 А класс)\журнал призыва на фронт и армию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357702" y="1285860"/>
            <a:ext cx="4572000" cy="3139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14.10.1941 года мой прадедушка попал в плен к немцам и был отправлен в концлагерь в Норвегию. Освобождение </a:t>
            </a:r>
            <a:r>
              <a:rPr lang="ru-RU" b="1" dirty="0">
                <a:solidFill>
                  <a:schemeClr val="tx1"/>
                </a:solidFill>
              </a:rPr>
              <a:t>пришло неожиданно, спустя 2 года. Лагерь был заминирован и готовился к уничтожению, но наши солдаты пришли на помощь и всех освободили. Ужасные условия проживания, голод, постоянные издевательства фашистов сделали свое дело. Когда прадедушка вернулся из плена, он весил 45 килограммов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072074"/>
            <a:ext cx="9144000" cy="7143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142852"/>
            <a:ext cx="928694" cy="10715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5072074"/>
            <a:ext cx="1000132" cy="7143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14:pan dir="u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</TotalTime>
  <Words>723</Words>
  <Application>Microsoft Office PowerPoint</Application>
  <PresentationFormat>Экран (4:3)</PresentationFormat>
  <Paragraphs>42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HP Arhiv</cp:lastModifiedBy>
  <cp:revision>81</cp:revision>
  <dcterms:created xsi:type="dcterms:W3CDTF">2014-03-03T18:59:29Z</dcterms:created>
  <dcterms:modified xsi:type="dcterms:W3CDTF">2020-03-25T06:51:25Z</dcterms:modified>
</cp:coreProperties>
</file>